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Deep Ocean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Adam Robichaud</a:t>
            </a:r>
          </a:p>
          <a:p>
            <a:r>
              <a:rPr lang="en-US" dirty="0" smtClean="0"/>
              <a:t>Jackson smet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Ocean Life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this presentation we are going to talk about  deep ocean life meaning all sorts of living creatures that live at the most deepest parts of the ocean.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The whole body of salt water that covers nearly all the surface of our planet.</a:t>
            </a:r>
            <a:endParaRPr lang="en-US" dirty="0"/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Of, found in, or created in the ocean.</a:t>
            </a:r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Ocean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Lowest layer in the sea</a:t>
            </a:r>
            <a:endParaRPr lang="en-US" dirty="0"/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</TotalTime>
  <Words>314</Words>
  <Application>Microsoft Office PowerPoint</Application>
  <PresentationFormat>Widescreen</PresentationFormat>
  <Paragraphs>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Deep Ocean Life</vt:lpstr>
      <vt:lpstr>Deep Ocean Life Description</vt:lpstr>
      <vt:lpstr>Ocean</vt:lpstr>
      <vt:lpstr>Marine</vt:lpstr>
      <vt:lpstr>Deep Ocean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Robichaud, Adam</cp:lastModifiedBy>
  <cp:revision>11</cp:revision>
  <dcterms:created xsi:type="dcterms:W3CDTF">2015-05-20T00:21:47Z</dcterms:created>
  <dcterms:modified xsi:type="dcterms:W3CDTF">2015-05-22T17:27:17Z</dcterms:modified>
</cp:coreProperties>
</file>